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5F24-98A9-48C4-8FAD-58F2D4C75797}" type="datetimeFigureOut">
              <a:rPr lang="en-US" smtClean="0"/>
              <a:t>15/11/2020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7BBE-F372-407D-8855-5A949E4D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2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5F24-98A9-48C4-8FAD-58F2D4C75797}" type="datetimeFigureOut">
              <a:rPr lang="en-US" smtClean="0"/>
              <a:t>15/11/2020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7BBE-F372-407D-8855-5A949E4D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1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5F24-98A9-48C4-8FAD-58F2D4C75797}" type="datetimeFigureOut">
              <a:rPr lang="en-US" smtClean="0"/>
              <a:t>15/11/2020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7BBE-F372-407D-8855-5A949E4D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7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5F24-98A9-48C4-8FAD-58F2D4C75797}" type="datetimeFigureOut">
              <a:rPr lang="en-US" smtClean="0"/>
              <a:t>15/11/2020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7BBE-F372-407D-8855-5A949E4D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4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5F24-98A9-48C4-8FAD-58F2D4C75797}" type="datetimeFigureOut">
              <a:rPr lang="en-US" smtClean="0"/>
              <a:t>15/11/2020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7BBE-F372-407D-8855-5A949E4D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9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5F24-98A9-48C4-8FAD-58F2D4C75797}" type="datetimeFigureOut">
              <a:rPr lang="en-US" smtClean="0"/>
              <a:t>15/11/2020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7BBE-F372-407D-8855-5A949E4D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1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5F24-98A9-48C4-8FAD-58F2D4C75797}" type="datetimeFigureOut">
              <a:rPr lang="en-US" smtClean="0"/>
              <a:t>15/11/2020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7BBE-F372-407D-8855-5A949E4D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2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5F24-98A9-48C4-8FAD-58F2D4C75797}" type="datetimeFigureOut">
              <a:rPr lang="en-US" smtClean="0"/>
              <a:t>15/11/2020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7BBE-F372-407D-8855-5A949E4D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73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5F24-98A9-48C4-8FAD-58F2D4C75797}" type="datetimeFigureOut">
              <a:rPr lang="en-US" smtClean="0"/>
              <a:t>15/11/2020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7BBE-F372-407D-8855-5A949E4D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2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5F24-98A9-48C4-8FAD-58F2D4C75797}" type="datetimeFigureOut">
              <a:rPr lang="en-US" smtClean="0"/>
              <a:t>15/11/2020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7BBE-F372-407D-8855-5A949E4D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5F24-98A9-48C4-8FAD-58F2D4C75797}" type="datetimeFigureOut">
              <a:rPr lang="en-US" smtClean="0"/>
              <a:t>15/11/2020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7BBE-F372-407D-8855-5A949E4D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5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15F24-98A9-48C4-8FAD-58F2D4C75797}" type="datetimeFigureOut">
              <a:rPr lang="en-US" smtClean="0"/>
              <a:t>15/11/2020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37BBE-F372-407D-8855-5A949E4D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3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3245" y="2570721"/>
            <a:ext cx="567617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HDH </a:t>
            </a:r>
            <a:r>
              <a:rPr lang="en-US" sz="6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Toán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6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tiết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145529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83906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43625" y="-1499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3" descr="content (35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56" t="6865" r="1598" b="2760"/>
          <a:stretch/>
        </p:blipFill>
        <p:spPr bwMode="auto">
          <a:xfrm>
            <a:off x="-77561" y="-19587"/>
            <a:ext cx="12442371" cy="687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130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 descr="content (35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2" t="16309" r="45701" b="27340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51281" y="1987536"/>
            <a:ext cx="587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51281" y="2503390"/>
            <a:ext cx="587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39710" y="1376033"/>
            <a:ext cx="587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09601" y="1987536"/>
            <a:ext cx="587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09601" y="2542015"/>
            <a:ext cx="587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57704" y="4518464"/>
            <a:ext cx="587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94131" y="5196229"/>
            <a:ext cx="587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94131" y="5727004"/>
            <a:ext cx="587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716024" y="4573417"/>
            <a:ext cx="587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422447" y="5184920"/>
            <a:ext cx="587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696960" y="5184920"/>
            <a:ext cx="587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422447" y="5796172"/>
            <a:ext cx="587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696960" y="5823020"/>
            <a:ext cx="587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</a:rPr>
              <a:t>2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2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ntent (35)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56" t="71875" r="46705" b="7946"/>
          <a:stretch/>
        </p:blipFill>
        <p:spPr bwMode="auto">
          <a:xfrm>
            <a:off x="106136" y="-73480"/>
            <a:ext cx="12085864" cy="693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18546" y="4718379"/>
            <a:ext cx="5871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51465" y="4718379"/>
            <a:ext cx="5871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82601" y="4718379"/>
            <a:ext cx="5871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14988" y="4718378"/>
            <a:ext cx="5871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6209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ntent (35)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80" t="3851" r="444" b="68688"/>
          <a:stretch/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85411" y="3258680"/>
            <a:ext cx="5871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24525" y="3258679"/>
            <a:ext cx="5871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1250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ntent (35)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88" t="30799" r="987" b="42767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98016" y="2921168"/>
            <a:ext cx="5871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61843" y="2921167"/>
            <a:ext cx="5871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5670" y="2921167"/>
            <a:ext cx="5871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8305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ntent (35)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93" t="55437" r="1711" b="15306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37378" y="2229189"/>
            <a:ext cx="5871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25919" y="2229189"/>
            <a:ext cx="5871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86624" y="2229188"/>
            <a:ext cx="5871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04581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29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Admin</cp:lastModifiedBy>
  <cp:revision>5</cp:revision>
  <dcterms:created xsi:type="dcterms:W3CDTF">2020-11-08T15:50:59Z</dcterms:created>
  <dcterms:modified xsi:type="dcterms:W3CDTF">2020-11-15T13:16:29Z</dcterms:modified>
</cp:coreProperties>
</file>